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BD666FC-7F8D-4B98-A586-CA3AA4655175}"/>
    <pc:docChg chg="custSel modSld">
      <pc:chgData name="Ellsworth, Tricia" userId="01d6a956-2361-406b-8257-931c99b3a1b5" providerId="ADAL" clId="{2BD666FC-7F8D-4B98-A586-CA3AA4655175}" dt="2022-05-23T16:36:06.580" v="127" actId="20577"/>
      <pc:docMkLst>
        <pc:docMk/>
      </pc:docMkLst>
      <pc:sldChg chg="modSp">
        <pc:chgData name="Ellsworth, Tricia" userId="01d6a956-2361-406b-8257-931c99b3a1b5" providerId="ADAL" clId="{2BD666FC-7F8D-4B98-A586-CA3AA4655175}" dt="2022-05-23T16:32:32.822" v="1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2BD666FC-7F8D-4B98-A586-CA3AA4655175}" dt="2022-05-23T16:32:32.822" v="1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4:00.951" v="44" actId="6549"/>
        <pc:sldMkLst>
          <pc:docMk/>
          <pc:sldMk cId="2520235978" sldId="257"/>
        </pc:sldMkLst>
        <pc:spChg chg="mod">
          <ac:chgData name="Ellsworth, Tricia" userId="01d6a956-2361-406b-8257-931c99b3a1b5" providerId="ADAL" clId="{2BD666FC-7F8D-4B98-A586-CA3AA4655175}" dt="2022-05-23T16:32:39.324" v="3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2BD666FC-7F8D-4B98-A586-CA3AA4655175}" dt="2022-05-23T16:33:54.676" v="40" actId="6549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2BD666FC-7F8D-4B98-A586-CA3AA4655175}" dt="2022-05-23T16:34:00.951" v="44" actId="6549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05.636" v="52" actId="20577"/>
        <pc:sldMkLst>
          <pc:docMk/>
          <pc:sldMk cId="785669917" sldId="261"/>
        </pc:sldMkLst>
        <pc:spChg chg="mod">
          <ac:chgData name="Ellsworth, Tricia" userId="01d6a956-2361-406b-8257-931c99b3a1b5" providerId="ADAL" clId="{2BD666FC-7F8D-4B98-A586-CA3AA4655175}" dt="2022-05-23T16:35:05.636" v="52" actId="20577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11.354" v="60" actId="20577"/>
        <pc:sldMkLst>
          <pc:docMk/>
          <pc:sldMk cId="612163194" sldId="262"/>
        </pc:sldMkLst>
        <pc:spChg chg="mod">
          <ac:chgData name="Ellsworth, Tricia" userId="01d6a956-2361-406b-8257-931c99b3a1b5" providerId="ADAL" clId="{2BD666FC-7F8D-4B98-A586-CA3AA4655175}" dt="2022-05-23T16:35:11.354" v="60" actId="20577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15.050" v="65" actId="20577"/>
        <pc:sldMkLst>
          <pc:docMk/>
          <pc:sldMk cId="698548188" sldId="263"/>
        </pc:sldMkLst>
        <pc:spChg chg="mod">
          <ac:chgData name="Ellsworth, Tricia" userId="01d6a956-2361-406b-8257-931c99b3a1b5" providerId="ADAL" clId="{2BD666FC-7F8D-4B98-A586-CA3AA4655175}" dt="2022-05-23T16:35:15.050" v="65" actId="20577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20.087" v="73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2BD666FC-7F8D-4B98-A586-CA3AA4655175}" dt="2022-05-23T16:35:20.087" v="73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26.445" v="82" actId="20577"/>
        <pc:sldMkLst>
          <pc:docMk/>
          <pc:sldMk cId="264061899" sldId="265"/>
        </pc:sldMkLst>
        <pc:spChg chg="mod">
          <ac:chgData name="Ellsworth, Tricia" userId="01d6a956-2361-406b-8257-931c99b3a1b5" providerId="ADAL" clId="{2BD666FC-7F8D-4B98-A586-CA3AA4655175}" dt="2022-05-23T16:35:26.445" v="82" actId="20577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33.581" v="89" actId="20577"/>
        <pc:sldMkLst>
          <pc:docMk/>
          <pc:sldMk cId="121816730" sldId="266"/>
        </pc:sldMkLst>
        <pc:spChg chg="mod">
          <ac:chgData name="Ellsworth, Tricia" userId="01d6a956-2361-406b-8257-931c99b3a1b5" providerId="ADAL" clId="{2BD666FC-7F8D-4B98-A586-CA3AA4655175}" dt="2022-05-23T16:35:33.581" v="89" actId="20577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40.552" v="95" actId="20577"/>
        <pc:sldMkLst>
          <pc:docMk/>
          <pc:sldMk cId="529190971" sldId="267"/>
        </pc:sldMkLst>
        <pc:spChg chg="mod">
          <ac:chgData name="Ellsworth, Tricia" userId="01d6a956-2361-406b-8257-931c99b3a1b5" providerId="ADAL" clId="{2BD666FC-7F8D-4B98-A586-CA3AA4655175}" dt="2022-05-23T16:35:40.552" v="95" actId="20577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5:46.222" v="106" actId="20577"/>
        <pc:sldMkLst>
          <pc:docMk/>
          <pc:sldMk cId="734892215" sldId="268"/>
        </pc:sldMkLst>
        <pc:spChg chg="mod">
          <ac:chgData name="Ellsworth, Tricia" userId="01d6a956-2361-406b-8257-931c99b3a1b5" providerId="ADAL" clId="{2BD666FC-7F8D-4B98-A586-CA3AA4655175}" dt="2022-05-23T16:35:46.222" v="106" actId="20577"/>
          <ac:spMkLst>
            <pc:docMk/>
            <pc:sldMk cId="734892215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BD666FC-7F8D-4B98-A586-CA3AA4655175}" dt="2022-05-23T16:36:06.580" v="127" actId="20577"/>
        <pc:sldMkLst>
          <pc:docMk/>
          <pc:sldMk cId="2186347120" sldId="269"/>
        </pc:sldMkLst>
        <pc:spChg chg="mod">
          <ac:chgData name="Ellsworth, Tricia" userId="01d6a956-2361-406b-8257-931c99b3a1b5" providerId="ADAL" clId="{2BD666FC-7F8D-4B98-A586-CA3AA4655175}" dt="2022-05-23T16:36:06.580" v="127" actId="20577"/>
          <ac:spMkLst>
            <pc:docMk/>
            <pc:sldMk cId="2186347120" sldId="269"/>
            <ac:spMk id="2" creationId="{3DC23C62-3994-42CD-8B60-22549D37B9E0}"/>
          </ac:spMkLst>
        </pc:spChg>
      </pc:sldChg>
      <pc:sldChg chg="modSp">
        <pc:chgData name="Ellsworth, Tricia" userId="01d6a956-2361-406b-8257-931c99b3a1b5" providerId="ADAL" clId="{2BD666FC-7F8D-4B98-A586-CA3AA4655175}" dt="2022-05-23T16:35:52.441" v="114" actId="20577"/>
        <pc:sldMkLst>
          <pc:docMk/>
          <pc:sldMk cId="2386919312" sldId="270"/>
        </pc:sldMkLst>
        <pc:spChg chg="mod">
          <ac:chgData name="Ellsworth, Tricia" userId="01d6a956-2361-406b-8257-931c99b3a1b5" providerId="ADAL" clId="{2BD666FC-7F8D-4B98-A586-CA3AA4655175}" dt="2022-05-23T16:35:52.441" v="114" actId="20577"/>
          <ac:spMkLst>
            <pc:docMk/>
            <pc:sldMk cId="2386919312" sldId="270"/>
            <ac:spMk id="2" creationId="{ADC938E0-9F97-4625-AE8F-748210826D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9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necessaries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38E0-9F97-4625-AE8F-74821082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D414F-6718-4930-9F99-0F4BC83C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186FE-2D53-4679-901F-61E6DCE9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19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3C62-3994-42CD-8B60-22549D37B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9973F-F60B-4109-98E1-2AE35F22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A6E3-AF8C-4856-A58F-AB7A1790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4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9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Capacity</a:t>
            </a:r>
          </a:p>
          <a:p>
            <a:r>
              <a:rPr lang="en-US" dirty="0"/>
              <a:t>Majority</a:t>
            </a:r>
          </a:p>
          <a:p>
            <a:r>
              <a:rPr lang="en-US" dirty="0"/>
              <a:t>Minor</a:t>
            </a:r>
          </a:p>
          <a:p>
            <a:r>
              <a:rPr lang="en-US" dirty="0"/>
              <a:t>Minority</a:t>
            </a:r>
          </a:p>
          <a:p>
            <a:r>
              <a:rPr lang="en-US" dirty="0"/>
              <a:t>Disaffirm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Infancy</a:t>
            </a:r>
          </a:p>
          <a:p>
            <a:r>
              <a:rPr lang="en-US" dirty="0"/>
              <a:t>Ratify</a:t>
            </a:r>
          </a:p>
          <a:p>
            <a:r>
              <a:rPr lang="en-US" dirty="0"/>
              <a:t>Necessaries</a:t>
            </a:r>
          </a:p>
          <a:p>
            <a:r>
              <a:rPr lang="en-US" dirty="0"/>
              <a:t>Guardian</a:t>
            </a:r>
          </a:p>
          <a:p>
            <a:r>
              <a:rPr lang="en-US" dirty="0"/>
              <a:t>Alien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disaffirm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infancy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0" ma:contentTypeDescription="Create a new document." ma:contentTypeScope="" ma:versionID="bcf45c5d11fe25c8fe759cd33f40e63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cd70c8f43f243fcb8af6bedbdec214e4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336780-4BF8-47A7-BEAA-A6BD82C2EE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49832A-9884-4B85-9A51-3E7BB5E44038}">
  <ds:schemaRefs>
    <ds:schemaRef ds:uri="http://purl.org/dc/elements/1.1/"/>
    <ds:schemaRef ds:uri="968dbe4d-483c-4bd7-8c7b-287a3305d3b6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d2816622-cc35-45ff-b38d-8694946a657f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173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9 List of Words</vt:lpstr>
      <vt:lpstr>capacity</vt:lpstr>
      <vt:lpstr>majority</vt:lpstr>
      <vt:lpstr>minor</vt:lpstr>
      <vt:lpstr>minority</vt:lpstr>
      <vt:lpstr>disaffirm</vt:lpstr>
      <vt:lpstr>infancy </vt:lpstr>
      <vt:lpstr>ratify</vt:lpstr>
      <vt:lpstr>necessaries</vt:lpstr>
      <vt:lpstr>guardian</vt:lpstr>
      <vt:lpstr>alien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33</cp:revision>
  <cp:lastPrinted>2018-10-02T12:34:25Z</cp:lastPrinted>
  <dcterms:created xsi:type="dcterms:W3CDTF">2018-10-02T12:29:03Z</dcterms:created>
  <dcterms:modified xsi:type="dcterms:W3CDTF">2022-05-23T16:36:07Z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