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2BD666FC-7F8D-4B98-A586-CA3AA4655175}"/>
    <pc:docChg chg="custSel modSld">
      <pc:chgData name="Ellsworth, Tricia" userId="01d6a956-2361-406b-8257-931c99b3a1b5" providerId="ADAL" clId="{2BD666FC-7F8D-4B98-A586-CA3AA4655175}" dt="2022-05-23T16:36:06.580" v="127" actId="20577"/>
      <pc:docMkLst>
        <pc:docMk/>
      </pc:docMkLst>
      <pc:sldChg chg="modSp">
        <pc:chgData name="Ellsworth, Tricia" userId="01d6a956-2361-406b-8257-931c99b3a1b5" providerId="ADAL" clId="{2BD666FC-7F8D-4B98-A586-CA3AA4655175}" dt="2022-05-23T16:32:32.822" v="1" actId="20577"/>
        <pc:sldMkLst>
          <pc:docMk/>
          <pc:sldMk cId="3976453247" sldId="256"/>
        </pc:sldMkLst>
        <pc:spChg chg="mod">
          <ac:chgData name="Ellsworth, Tricia" userId="01d6a956-2361-406b-8257-931c99b3a1b5" providerId="ADAL" clId="{2BD666FC-7F8D-4B98-A586-CA3AA4655175}" dt="2022-05-23T16:32:32.822" v="1" actId="20577"/>
          <ac:spMkLst>
            <pc:docMk/>
            <pc:sldMk cId="3976453247" sldId="256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2BD666FC-7F8D-4B98-A586-CA3AA4655175}" dt="2022-05-23T16:34:00.951" v="44" actId="6549"/>
        <pc:sldMkLst>
          <pc:docMk/>
          <pc:sldMk cId="2520235978" sldId="257"/>
        </pc:sldMkLst>
        <pc:spChg chg="mod">
          <ac:chgData name="Ellsworth, Tricia" userId="01d6a956-2361-406b-8257-931c99b3a1b5" providerId="ADAL" clId="{2BD666FC-7F8D-4B98-A586-CA3AA4655175}" dt="2022-05-23T16:32:39.324" v="3" actId="20577"/>
          <ac:spMkLst>
            <pc:docMk/>
            <pc:sldMk cId="2520235978" sldId="257"/>
            <ac:spMk id="4" creationId="{00000000-0000-0000-0000-000000000000}"/>
          </ac:spMkLst>
        </pc:spChg>
        <pc:spChg chg="mod">
          <ac:chgData name="Ellsworth, Tricia" userId="01d6a956-2361-406b-8257-931c99b3a1b5" providerId="ADAL" clId="{2BD666FC-7F8D-4B98-A586-CA3AA4655175}" dt="2022-05-23T16:33:54.676" v="40" actId="6549"/>
          <ac:spMkLst>
            <pc:docMk/>
            <pc:sldMk cId="2520235978" sldId="257"/>
            <ac:spMk id="5" creationId="{00000000-0000-0000-0000-000000000000}"/>
          </ac:spMkLst>
        </pc:spChg>
        <pc:spChg chg="mod">
          <ac:chgData name="Ellsworth, Tricia" userId="01d6a956-2361-406b-8257-931c99b3a1b5" providerId="ADAL" clId="{2BD666FC-7F8D-4B98-A586-CA3AA4655175}" dt="2022-05-23T16:34:00.951" v="44" actId="6549"/>
          <ac:spMkLst>
            <pc:docMk/>
            <pc:sldMk cId="2520235978" sldId="257"/>
            <ac:spMk id="6" creationId="{00000000-0000-0000-0000-000000000000}"/>
          </ac:spMkLst>
        </pc:spChg>
      </pc:sldChg>
      <pc:sldChg chg="modSp">
        <pc:chgData name="Ellsworth, Tricia" userId="01d6a956-2361-406b-8257-931c99b3a1b5" providerId="ADAL" clId="{2BD666FC-7F8D-4B98-A586-CA3AA4655175}" dt="2022-05-23T16:35:05.636" v="52" actId="20577"/>
        <pc:sldMkLst>
          <pc:docMk/>
          <pc:sldMk cId="785669917" sldId="261"/>
        </pc:sldMkLst>
        <pc:spChg chg="mod">
          <ac:chgData name="Ellsworth, Tricia" userId="01d6a956-2361-406b-8257-931c99b3a1b5" providerId="ADAL" clId="{2BD666FC-7F8D-4B98-A586-CA3AA4655175}" dt="2022-05-23T16:35:05.636" v="52" actId="20577"/>
          <ac:spMkLst>
            <pc:docMk/>
            <pc:sldMk cId="785669917" sldId="261"/>
            <ac:spMk id="5" creationId="{00000000-0000-0000-0000-000000000000}"/>
          </ac:spMkLst>
        </pc:spChg>
      </pc:sldChg>
      <pc:sldChg chg="modSp">
        <pc:chgData name="Ellsworth, Tricia" userId="01d6a956-2361-406b-8257-931c99b3a1b5" providerId="ADAL" clId="{2BD666FC-7F8D-4B98-A586-CA3AA4655175}" dt="2022-05-23T16:35:11.354" v="60" actId="20577"/>
        <pc:sldMkLst>
          <pc:docMk/>
          <pc:sldMk cId="612163194" sldId="262"/>
        </pc:sldMkLst>
        <pc:spChg chg="mod">
          <ac:chgData name="Ellsworth, Tricia" userId="01d6a956-2361-406b-8257-931c99b3a1b5" providerId="ADAL" clId="{2BD666FC-7F8D-4B98-A586-CA3AA4655175}" dt="2022-05-23T16:35:11.354" v="60" actId="20577"/>
          <ac:spMkLst>
            <pc:docMk/>
            <pc:sldMk cId="612163194" sldId="262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2BD666FC-7F8D-4B98-A586-CA3AA4655175}" dt="2022-05-23T16:35:15.050" v="65" actId="20577"/>
        <pc:sldMkLst>
          <pc:docMk/>
          <pc:sldMk cId="698548188" sldId="263"/>
        </pc:sldMkLst>
        <pc:spChg chg="mod">
          <ac:chgData name="Ellsworth, Tricia" userId="01d6a956-2361-406b-8257-931c99b3a1b5" providerId="ADAL" clId="{2BD666FC-7F8D-4B98-A586-CA3AA4655175}" dt="2022-05-23T16:35:15.050" v="65" actId="20577"/>
          <ac:spMkLst>
            <pc:docMk/>
            <pc:sldMk cId="698548188" sldId="263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2BD666FC-7F8D-4B98-A586-CA3AA4655175}" dt="2022-05-23T16:35:20.087" v="73" actId="20577"/>
        <pc:sldMkLst>
          <pc:docMk/>
          <pc:sldMk cId="3190342710" sldId="264"/>
        </pc:sldMkLst>
        <pc:spChg chg="mod">
          <ac:chgData name="Ellsworth, Tricia" userId="01d6a956-2361-406b-8257-931c99b3a1b5" providerId="ADAL" clId="{2BD666FC-7F8D-4B98-A586-CA3AA4655175}" dt="2022-05-23T16:35:20.087" v="73" actId="20577"/>
          <ac:spMkLst>
            <pc:docMk/>
            <pc:sldMk cId="3190342710" sldId="264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2BD666FC-7F8D-4B98-A586-CA3AA4655175}" dt="2022-05-23T16:35:26.445" v="82" actId="20577"/>
        <pc:sldMkLst>
          <pc:docMk/>
          <pc:sldMk cId="264061899" sldId="265"/>
        </pc:sldMkLst>
        <pc:spChg chg="mod">
          <ac:chgData name="Ellsworth, Tricia" userId="01d6a956-2361-406b-8257-931c99b3a1b5" providerId="ADAL" clId="{2BD666FC-7F8D-4B98-A586-CA3AA4655175}" dt="2022-05-23T16:35:26.445" v="82" actId="20577"/>
          <ac:spMkLst>
            <pc:docMk/>
            <pc:sldMk cId="264061899" sldId="265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2BD666FC-7F8D-4B98-A586-CA3AA4655175}" dt="2022-05-23T16:35:33.581" v="89" actId="20577"/>
        <pc:sldMkLst>
          <pc:docMk/>
          <pc:sldMk cId="121816730" sldId="266"/>
        </pc:sldMkLst>
        <pc:spChg chg="mod">
          <ac:chgData name="Ellsworth, Tricia" userId="01d6a956-2361-406b-8257-931c99b3a1b5" providerId="ADAL" clId="{2BD666FC-7F8D-4B98-A586-CA3AA4655175}" dt="2022-05-23T16:35:33.581" v="89" actId="20577"/>
          <ac:spMkLst>
            <pc:docMk/>
            <pc:sldMk cId="121816730" sldId="26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2BD666FC-7F8D-4B98-A586-CA3AA4655175}" dt="2022-05-23T16:35:40.552" v="95" actId="20577"/>
        <pc:sldMkLst>
          <pc:docMk/>
          <pc:sldMk cId="529190971" sldId="267"/>
        </pc:sldMkLst>
        <pc:spChg chg="mod">
          <ac:chgData name="Ellsworth, Tricia" userId="01d6a956-2361-406b-8257-931c99b3a1b5" providerId="ADAL" clId="{2BD666FC-7F8D-4B98-A586-CA3AA4655175}" dt="2022-05-23T16:35:40.552" v="95" actId="20577"/>
          <ac:spMkLst>
            <pc:docMk/>
            <pc:sldMk cId="529190971" sldId="267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2BD666FC-7F8D-4B98-A586-CA3AA4655175}" dt="2022-05-23T16:35:46.222" v="106" actId="20577"/>
        <pc:sldMkLst>
          <pc:docMk/>
          <pc:sldMk cId="734892215" sldId="268"/>
        </pc:sldMkLst>
        <pc:spChg chg="mod">
          <ac:chgData name="Ellsworth, Tricia" userId="01d6a956-2361-406b-8257-931c99b3a1b5" providerId="ADAL" clId="{2BD666FC-7F8D-4B98-A586-CA3AA4655175}" dt="2022-05-23T16:35:46.222" v="106" actId="20577"/>
          <ac:spMkLst>
            <pc:docMk/>
            <pc:sldMk cId="734892215" sldId="268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2BD666FC-7F8D-4B98-A586-CA3AA4655175}" dt="2022-05-23T16:36:06.580" v="127" actId="20577"/>
        <pc:sldMkLst>
          <pc:docMk/>
          <pc:sldMk cId="2186347120" sldId="269"/>
        </pc:sldMkLst>
        <pc:spChg chg="mod">
          <ac:chgData name="Ellsworth, Tricia" userId="01d6a956-2361-406b-8257-931c99b3a1b5" providerId="ADAL" clId="{2BD666FC-7F8D-4B98-A586-CA3AA4655175}" dt="2022-05-23T16:36:06.580" v="127" actId="20577"/>
          <ac:spMkLst>
            <pc:docMk/>
            <pc:sldMk cId="2186347120" sldId="269"/>
            <ac:spMk id="2" creationId="{3DC23C62-3994-42CD-8B60-22549D37B9E0}"/>
          </ac:spMkLst>
        </pc:spChg>
      </pc:sldChg>
      <pc:sldChg chg="modSp">
        <pc:chgData name="Ellsworth, Tricia" userId="01d6a956-2361-406b-8257-931c99b3a1b5" providerId="ADAL" clId="{2BD666FC-7F8D-4B98-A586-CA3AA4655175}" dt="2022-05-23T16:35:52.441" v="114" actId="20577"/>
        <pc:sldMkLst>
          <pc:docMk/>
          <pc:sldMk cId="2386919312" sldId="270"/>
        </pc:sldMkLst>
        <pc:spChg chg="mod">
          <ac:chgData name="Ellsworth, Tricia" userId="01d6a956-2361-406b-8257-931c99b3a1b5" providerId="ADAL" clId="{2BD666FC-7F8D-4B98-A586-CA3AA4655175}" dt="2022-05-23T16:35:52.441" v="114" actId="20577"/>
          <ac:spMkLst>
            <pc:docMk/>
            <pc:sldMk cId="2386919312" sldId="270"/>
            <ac:spMk id="2" creationId="{ADC938E0-9F97-4625-AE8F-748210826D3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8747A-940B-44BA-A98D-E5DA0B880753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2A495-469B-4506-B4A2-8E4995281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63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FD5CB-F766-48F7-8F53-5A7956D6400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37873-5BE5-4C79-8D64-C7F35226F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9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ACD5-E046-423A-A691-A5E5C64CD686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1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363F-811D-4496-8801-D165184A948A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7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15BF-A73B-4696-8FB6-06A14212F665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4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532-051A-4F7E-A6AA-F509CB4D8F0E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3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0169-E6CC-40A1-9FE9-2E0F887708DC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4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E5EE-0380-4CFB-9436-0DF80E5C5176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8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76-DF09-4A55-8128-6605991CB619}" type="datetime1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5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2F66-26C0-467E-8E6D-A3841B23B7DC}" type="datetime1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3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E121-0871-4ADC-99D4-F96A2C6A6550}" type="datetime1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BD73-53C2-4436-A0C9-48D31A54C9D5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2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2E30-B69B-4E96-8949-B8134D824815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1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826BA-6A1A-48C0-9B69-212CBB32CD35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2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Law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Ch. 9 Electronic Dictionary</a:t>
            </a:r>
          </a:p>
          <a:p>
            <a:r>
              <a:rPr lang="en-US" dirty="0">
                <a:cs typeface="Calibri"/>
              </a:rPr>
              <a:t>Your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D1F4F-3153-4BFC-A05E-41142736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53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necessaries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55DFB-2194-4FC7-91C7-C08A1EE7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92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938E0-9F97-4625-AE8F-748210826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D414F-6718-4930-9F99-0F4BC83CC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1186FE-2D53-4679-901F-61E6DCE9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19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3C62-3994-42CD-8B60-22549D37B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9973F-F60B-4109-98E1-2AE35F22C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9A6E3-AF8C-4856-A58F-AB7A17900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47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Business &amp; Personal Law Textbook</a:t>
            </a:r>
          </a:p>
          <a:p>
            <a:r>
              <a:rPr lang="en-US" dirty="0"/>
              <a:t>MS PowerPoint 2016</a:t>
            </a:r>
          </a:p>
          <a:p>
            <a:r>
              <a:rPr lang="en-US"/>
              <a:t>Bing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43E76-D93F-43E9-B29C-111FCEDD3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0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9 List of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Capacity</a:t>
            </a:r>
          </a:p>
          <a:p>
            <a:r>
              <a:rPr lang="en-US" dirty="0"/>
              <a:t>Majority</a:t>
            </a:r>
          </a:p>
          <a:p>
            <a:r>
              <a:rPr lang="en-US" dirty="0"/>
              <a:t>Minor</a:t>
            </a:r>
          </a:p>
          <a:p>
            <a:r>
              <a:rPr lang="en-US" dirty="0"/>
              <a:t>Minority</a:t>
            </a:r>
          </a:p>
          <a:p>
            <a:r>
              <a:rPr lang="en-US" dirty="0"/>
              <a:t>Disaffirm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Infancy</a:t>
            </a:r>
          </a:p>
          <a:p>
            <a:r>
              <a:rPr lang="en-US" dirty="0"/>
              <a:t>Ratify</a:t>
            </a:r>
          </a:p>
          <a:p>
            <a:r>
              <a:rPr lang="en-US" dirty="0"/>
              <a:t>Necessaries</a:t>
            </a:r>
          </a:p>
          <a:p>
            <a:r>
              <a:rPr lang="en-US" dirty="0"/>
              <a:t>Guardian</a:t>
            </a:r>
          </a:p>
          <a:p>
            <a:r>
              <a:rPr lang="en-US" dirty="0"/>
              <a:t>Alien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F2C702-3F7B-4F18-9BE3-169D9F76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3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8D4E8A-BCCB-4547-BDBE-2F41444F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6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6E4ECC-46EE-4F4C-9133-BEE76FA3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6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2A17B-BE7D-406B-B82D-44A884303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48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C99A0-9FAC-4203-B51D-72CA3157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4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disaffirm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C8FEB-A1F0-44EB-8F5F-52FB0E1C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infancy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CBF0C-A780-4334-BE76-FCDD08FC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6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ratify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E1D81B-97F2-4945-8B81-4A48886B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9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30" ma:contentTypeDescription="Create a new document." ma:contentTypeScope="" ma:versionID="bcf45c5d11fe25c8fe759cd33f40e63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cd70c8f43f243fcb8af6bedbdec214e4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336780-4BF8-47A7-BEAA-A6BD82C2EE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49832A-9884-4B85-9A51-3E7BB5E44038}">
  <ds:schemaRefs>
    <ds:schemaRef ds:uri="http://purl.org/dc/elements/1.1/"/>
    <ds:schemaRef ds:uri="968dbe4d-483c-4bd7-8c7b-287a3305d3b6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  <ds:schemaRef ds:uri="d2816622-cc35-45ff-b38d-8694946a657f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A7A949E-B62A-4236-945B-0E5ED229E6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173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Business Law </vt:lpstr>
      <vt:lpstr>Ch. 9 List of Words</vt:lpstr>
      <vt:lpstr>capacity</vt:lpstr>
      <vt:lpstr>majority</vt:lpstr>
      <vt:lpstr>minor</vt:lpstr>
      <vt:lpstr>minority</vt:lpstr>
      <vt:lpstr>disaffirm</vt:lpstr>
      <vt:lpstr>infancy </vt:lpstr>
      <vt:lpstr>ratify</vt:lpstr>
      <vt:lpstr>necessaries</vt:lpstr>
      <vt:lpstr>guardian</vt:lpstr>
      <vt:lpstr>alien</vt:lpstr>
      <vt:lpstr>Resources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</dc:title>
  <dc:creator>Ellsworth, Tricia</dc:creator>
  <cp:lastModifiedBy>Ellsworth, Tricia</cp:lastModifiedBy>
  <cp:revision>33</cp:revision>
  <cp:lastPrinted>2018-10-02T12:34:25Z</cp:lastPrinted>
  <dcterms:created xsi:type="dcterms:W3CDTF">2018-10-02T12:29:03Z</dcterms:created>
  <dcterms:modified xsi:type="dcterms:W3CDTF">2022-05-23T16:36:07Z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